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09CB4-EE52-4BE1-A97A-3EF0854E0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411CB-A548-4A63-BDBF-3DD01459D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E1553-4C83-4360-8608-DC11D945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94203-3FF3-45DC-B819-37513DB9E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8C367-1CA2-4680-B94A-721F3F3FD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79D2-8AFD-4351-91D6-31A8FAD1F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38E4D-9E87-4EEF-BDA1-70EF655F1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164F1-6597-430D-9DCF-53CD007D4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575C0-CE93-4208-A345-EC582DC3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F3BD2-A73E-4B0F-AE08-685DE9B2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9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48F426-E883-4ABB-8EF7-4136B6E12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9EE407-4949-452C-B77B-3275649C2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45AED-5C5C-4572-B8A1-48A07D53E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8CAAF-98F1-471E-B445-D7435C4F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7FD1C-C4D9-419B-BC54-4252F5B7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5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590B-8B17-4324-83E0-006787902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2FAF3-CFCB-48A9-B68A-3E4128B52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30CE8-DC64-4536-9A7F-6E8F3AD2F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2D656-7993-43FD-A833-25D04DEBA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1B3D3-7092-4979-8450-F5D20B24B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6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C246C-0A7E-4075-B366-DD84B3880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6BAAB4-805C-4F10-BEA1-7108219D6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850A8-1051-4401-90C6-8127E0656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256C3-A713-4EE1-8C9E-137A6F222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44CDA-8F27-4746-A50F-0A49429A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A19B9-2CA0-4914-9720-BEB51FDE2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16B78-6A69-4B0D-B358-701759D66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DFD2C6-7BC8-4BE6-9817-E395868B8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75F5EA-99AF-4DAD-8CFE-AD90E538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C345B2-B392-4D5D-B5C2-2396659A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0E236-F7D3-4919-BE94-1B2E2DEEE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6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5503A-7716-4441-BD7A-A73EFE0F2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CD97C-92B6-4D66-AD35-951870AE7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6F4D21-99E6-42FF-B1A4-12B829248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D9EA79-3795-469D-A4FA-85A5DF94FE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878C6-5B22-47BD-A404-98D5AB5ED1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655D4D-237D-4C79-A816-597324CD2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E1FF77-EF7A-4393-8DBE-DAA8BB014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7C3E1A-126B-4CBA-A36A-628B2A98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3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5B5B-92FA-4DDF-B392-31EB5991D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F89B67-C07F-444B-B7A6-818EB9E88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00538-41F6-4F55-97EC-DC717E177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B7F1AD-E8D9-4979-9E12-98CCFC150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6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CFC56D-4923-430B-BAC0-3497B74EB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6FFCEB-79DC-4834-8F13-D20C4DD62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7C0283-6596-4C98-BD44-0AFD858C0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4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45EC5-3ACD-404B-B1F8-7A9C6876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4D55-BBB9-466B-9606-573C318E7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058FA-FA45-49D3-B913-DCA10E22F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60799-FC4B-43ED-9839-B88CD6C5B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FA203-C468-447D-9B6D-950E1433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4B469-01E2-485B-89E1-23B5DC47F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2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B6976-FA94-4D86-A502-3DFF732BA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14D470-2872-4EF6-AF3C-72BFA5475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A3D44-BE0F-49D0-92CC-7E291F9C9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AAF52-C42A-4384-B50C-5482D5B18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F011B-0479-4670-975D-D5E22148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7577D-E4B3-4DAB-B62E-9FFDA7D97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4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880973-5CB3-4703-A8B8-44F2D53EA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B8B06-3B4B-4A46-93CA-3DF521CFA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AD66D-AD94-4A0A-A605-422B49E25F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5DF58-1ADA-472E-8253-B89F96129D16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D6409-D554-4079-A2A1-F8AD8FC63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217E-1D4A-4573-A6B3-26436AE62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8202C-90A7-4AFC-A6F8-F5BFE37F5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3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C6AD8-063C-489A-937E-8CBAEDDD25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PowerSchool Analytics &amp; Insights Dashboards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9E8D76-C9E3-4836-A141-CB96473E3A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PSAI Dashboards are still under development (construction)!</a:t>
            </a:r>
          </a:p>
          <a:p>
            <a:r>
              <a:rPr lang="en-US" dirty="0">
                <a:solidFill>
                  <a:srgbClr val="FF0000"/>
                </a:solidFill>
              </a:rPr>
              <a:t>Access to the dashboards is limited to a core team of subject matter experts from the School site and District personnel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63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F5D5B-616A-4CF2-A6B9-A8E9A1703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Project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1BE18-3A3B-4068-B568-37C203BD2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Product purchased August 2024 to replace the Tyler Pulse the was discontinued by the vendor</a:t>
            </a:r>
          </a:p>
          <a:p>
            <a:r>
              <a:rPr lang="en-US" dirty="0"/>
              <a:t>Preliminary work started September 2024</a:t>
            </a:r>
          </a:p>
          <a:p>
            <a:r>
              <a:rPr lang="en-US" dirty="0"/>
              <a:t>Technical set up completed November – December 2024</a:t>
            </a:r>
          </a:p>
          <a:p>
            <a:r>
              <a:rPr lang="en-US" dirty="0"/>
              <a:t>Dashboard development by vendor January – March 2025</a:t>
            </a:r>
          </a:p>
          <a:p>
            <a:r>
              <a:rPr lang="en-US" dirty="0"/>
              <a:t>Dashboard review by GDOE – March 2025 to present</a:t>
            </a:r>
          </a:p>
          <a:p>
            <a:pPr lvl="1"/>
            <a:r>
              <a:rPr lang="en-US" dirty="0"/>
              <a:t>Weekly zoom meetings with the PSAI developers</a:t>
            </a:r>
          </a:p>
          <a:p>
            <a:r>
              <a:rPr lang="en-US" dirty="0"/>
              <a:t>Team of school and district level subject matter experts created – May 2025</a:t>
            </a:r>
          </a:p>
          <a:p>
            <a:pPr lvl="1"/>
            <a:r>
              <a:rPr lang="en-US" dirty="0"/>
              <a:t>Purpose of the group is to review and update dashboard data information for  accuracy, reliability, and reportable for end users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74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2FD82F-A21D-40E5-8BE0-F59D6B5D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Analytics Team (SME’s)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2F2994-4F88-404C-A68B-F776967689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Enrollment Dashboard:</a:t>
            </a:r>
          </a:p>
          <a:p>
            <a:pPr lvl="1"/>
            <a:r>
              <a:rPr lang="en-US" dirty="0"/>
              <a:t>Dr. </a:t>
            </a:r>
            <a:r>
              <a:rPr lang="en-US" dirty="0" err="1"/>
              <a:t>Zeny</a:t>
            </a:r>
            <a:r>
              <a:rPr lang="en-US" dirty="0"/>
              <a:t> Natividad (RPE)</a:t>
            </a:r>
          </a:p>
          <a:p>
            <a:pPr lvl="1"/>
            <a:r>
              <a:rPr lang="en-US" dirty="0"/>
              <a:t>Dennis Bakker (SPED)</a:t>
            </a:r>
          </a:p>
          <a:p>
            <a:pPr lvl="1"/>
            <a:r>
              <a:rPr lang="en-US" dirty="0"/>
              <a:t>Vito Calvo (C&amp;I – ELL)</a:t>
            </a:r>
          </a:p>
          <a:p>
            <a:pPr lvl="1"/>
            <a:r>
              <a:rPr lang="en-US" dirty="0"/>
              <a:t>Teresita </a:t>
            </a:r>
            <a:r>
              <a:rPr lang="en-US" dirty="0" err="1"/>
              <a:t>Naputi</a:t>
            </a:r>
            <a:r>
              <a:rPr lang="en-US" dirty="0"/>
              <a:t> (SSSD – Sec. 504)</a:t>
            </a:r>
          </a:p>
          <a:p>
            <a:r>
              <a:rPr lang="en-US" dirty="0"/>
              <a:t>Course Outcomes</a:t>
            </a:r>
          </a:p>
          <a:p>
            <a:pPr lvl="1"/>
            <a:r>
              <a:rPr lang="en-US" dirty="0"/>
              <a:t>Sophie Duenas (THS)</a:t>
            </a:r>
          </a:p>
          <a:p>
            <a:pPr lvl="1"/>
            <a:r>
              <a:rPr lang="en-US" dirty="0"/>
              <a:t>Wanda Quintanilla (THS)</a:t>
            </a:r>
          </a:p>
          <a:p>
            <a:pPr lvl="1"/>
            <a:r>
              <a:rPr lang="en-US" dirty="0"/>
              <a:t>Mariann Lujan (JRMS)</a:t>
            </a:r>
          </a:p>
          <a:p>
            <a:pPr lvl="1"/>
            <a:r>
              <a:rPr lang="en-US" dirty="0"/>
              <a:t>Emma </a:t>
            </a:r>
            <a:r>
              <a:rPr lang="en-US" dirty="0" err="1"/>
              <a:t>Charfuaros</a:t>
            </a:r>
            <a:r>
              <a:rPr lang="en-US" dirty="0"/>
              <a:t> (JRMS)</a:t>
            </a:r>
          </a:p>
          <a:p>
            <a:pPr lvl="1"/>
            <a:r>
              <a:rPr lang="en-US" dirty="0"/>
              <a:t>Natasha Dela Cruz (MULES)</a:t>
            </a:r>
          </a:p>
          <a:p>
            <a:pPr lvl="1"/>
            <a:r>
              <a:rPr lang="en-US" dirty="0"/>
              <a:t>Alicia Fernandez (MULES)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A5108B-7E68-4FE4-8FBC-8E68B89EAF3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Assessment:</a:t>
            </a:r>
          </a:p>
          <a:p>
            <a:pPr lvl="1"/>
            <a:r>
              <a:rPr lang="en-US" dirty="0"/>
              <a:t>Frank Leon Guerrero (C&amp;I)</a:t>
            </a:r>
          </a:p>
          <a:p>
            <a:pPr lvl="1"/>
            <a:r>
              <a:rPr lang="en-US" dirty="0"/>
              <a:t>Sophie Duenas (THS)</a:t>
            </a:r>
          </a:p>
          <a:p>
            <a:pPr lvl="1"/>
            <a:r>
              <a:rPr lang="en-US" dirty="0"/>
              <a:t>Wanda Quintanilla (THS)</a:t>
            </a:r>
          </a:p>
          <a:p>
            <a:pPr lvl="1"/>
            <a:r>
              <a:rPr lang="en-US" dirty="0"/>
              <a:t>Mariann Lujan (JRMS)</a:t>
            </a:r>
          </a:p>
          <a:p>
            <a:pPr lvl="1"/>
            <a:r>
              <a:rPr lang="en-US" dirty="0"/>
              <a:t>Emma </a:t>
            </a:r>
            <a:r>
              <a:rPr lang="en-US" dirty="0" err="1"/>
              <a:t>Charfauros</a:t>
            </a:r>
            <a:r>
              <a:rPr lang="en-US" dirty="0"/>
              <a:t> (JRMS)</a:t>
            </a:r>
          </a:p>
          <a:p>
            <a:pPr lvl="1"/>
            <a:r>
              <a:rPr lang="en-US" dirty="0"/>
              <a:t>Natasha Dela Cruz (MULES)</a:t>
            </a:r>
          </a:p>
          <a:p>
            <a:pPr lvl="1"/>
            <a:r>
              <a:rPr lang="en-US" dirty="0"/>
              <a:t>Alicia Fernandez (MULES)</a:t>
            </a:r>
          </a:p>
          <a:p>
            <a:r>
              <a:rPr lang="en-US" dirty="0"/>
              <a:t>Behavior (To include Truancy)</a:t>
            </a:r>
          </a:p>
          <a:p>
            <a:pPr lvl="1"/>
            <a:r>
              <a:rPr lang="en-US" dirty="0"/>
              <a:t>Christopher Anderson</a:t>
            </a:r>
          </a:p>
          <a:p>
            <a:pPr lvl="1"/>
            <a:r>
              <a:rPr lang="en-US" dirty="0"/>
              <a:t>Teresita </a:t>
            </a:r>
            <a:r>
              <a:rPr lang="en-US" dirty="0" err="1"/>
              <a:t>Naptuti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9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151B-AF53-4585-A607-41DA481AD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Con’t</a:t>
            </a:r>
            <a:r>
              <a:rPr lang="en-US" dirty="0"/>
              <a:t> Data Analytics Team (SME’s)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BC6BC-5899-42FF-8609-D836F448F27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Attendance:</a:t>
            </a:r>
          </a:p>
          <a:p>
            <a:pPr lvl="1"/>
            <a:r>
              <a:rPr lang="en-US" dirty="0"/>
              <a:t>Sophie Duenas (THS)</a:t>
            </a:r>
          </a:p>
          <a:p>
            <a:pPr lvl="1"/>
            <a:r>
              <a:rPr lang="en-US" dirty="0"/>
              <a:t>Wanda Quintanilla (THS)</a:t>
            </a:r>
          </a:p>
          <a:p>
            <a:pPr lvl="1"/>
            <a:r>
              <a:rPr lang="en-US" dirty="0"/>
              <a:t>Mariann Lujan (JRMS)</a:t>
            </a:r>
          </a:p>
          <a:p>
            <a:pPr lvl="1"/>
            <a:r>
              <a:rPr lang="en-US" dirty="0"/>
              <a:t>Emma </a:t>
            </a:r>
            <a:r>
              <a:rPr lang="en-US" dirty="0" err="1"/>
              <a:t>Charfuaros</a:t>
            </a:r>
            <a:r>
              <a:rPr lang="en-US" dirty="0"/>
              <a:t> (JRMS)</a:t>
            </a:r>
          </a:p>
          <a:p>
            <a:pPr lvl="1"/>
            <a:r>
              <a:rPr lang="en-US" dirty="0"/>
              <a:t>Natasha Dela Cruz (MULES)</a:t>
            </a:r>
          </a:p>
          <a:p>
            <a:pPr lvl="1"/>
            <a:r>
              <a:rPr lang="en-US" dirty="0"/>
              <a:t>Alicia Fernandez (MULES)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7E7CDD-7B46-4269-878A-39DA0C26CB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Talent Analytics</a:t>
            </a:r>
          </a:p>
          <a:p>
            <a:pPr lvl="1"/>
            <a:r>
              <a:rPr lang="en-US" dirty="0"/>
              <a:t>Katherine Ada</a:t>
            </a:r>
          </a:p>
          <a:p>
            <a:pPr lvl="1"/>
            <a:r>
              <a:rPr lang="en-US" dirty="0"/>
              <a:t>Tish </a:t>
            </a:r>
            <a:r>
              <a:rPr lang="en-US" dirty="0" err="1"/>
              <a:t>Sahagon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460D7-C67A-4503-9ADF-FB337A655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GDOE PowerSchool Analytics and Sights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B5361-F085-47BA-8FB0-A824A288E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Contains the following data found within the PS Student Information System </a:t>
            </a:r>
          </a:p>
          <a:p>
            <a:r>
              <a:rPr lang="en-US" dirty="0"/>
              <a:t>Student Information Dashboards</a:t>
            </a:r>
          </a:p>
          <a:p>
            <a:pPr lvl="1"/>
            <a:r>
              <a:rPr lang="en-US" dirty="0"/>
              <a:t>Enrollment Overview</a:t>
            </a:r>
          </a:p>
          <a:p>
            <a:pPr lvl="1"/>
            <a:r>
              <a:rPr lang="en-US" dirty="0"/>
              <a:t>Course Overview</a:t>
            </a:r>
          </a:p>
          <a:p>
            <a:pPr lvl="1"/>
            <a:r>
              <a:rPr lang="en-US" dirty="0"/>
              <a:t>Attendance Overview</a:t>
            </a:r>
          </a:p>
          <a:p>
            <a:pPr lvl="1"/>
            <a:r>
              <a:rPr lang="en-US" dirty="0"/>
              <a:t>Discipline (Behavior) Overview</a:t>
            </a:r>
          </a:p>
          <a:p>
            <a:pPr lvl="1"/>
            <a:r>
              <a:rPr lang="en-US" dirty="0"/>
              <a:t>Assessment Overview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PS Talent Analytics is included but has not yet be developed </a:t>
            </a:r>
          </a:p>
        </p:txBody>
      </p:sp>
    </p:spTree>
    <p:extLst>
      <p:ext uri="{BB962C8B-B14F-4D97-AF65-F5344CB8AC3E}">
        <p14:creationId xmlns:p14="http://schemas.microsoft.com/office/powerpoint/2010/main" val="53499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2CB4C-28B3-4AC9-B100-3A14EE192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093104"/>
          </a:xfrm>
        </p:spPr>
        <p:txBody>
          <a:bodyPr>
            <a:normAutofit fontScale="90000"/>
          </a:bodyPr>
          <a:lstStyle/>
          <a:p>
            <a:r>
              <a:rPr lang="en-US" dirty="0"/>
              <a:t>Please allow me to share a small section of the Student Enrollment Overview Dashboard from the PowerSchool Student Information System online </a:t>
            </a:r>
          </a:p>
        </p:txBody>
      </p:sp>
    </p:spTree>
    <p:extLst>
      <p:ext uri="{BB962C8B-B14F-4D97-AF65-F5344CB8AC3E}">
        <p14:creationId xmlns:p14="http://schemas.microsoft.com/office/powerpoint/2010/main" val="3832069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7B838-DBD8-4EC2-8925-2ABE0E035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Any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2DA32-52DE-479C-953A-0884A2548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</a:t>
            </a:r>
          </a:p>
          <a:p>
            <a:r>
              <a:rPr lang="en-US" dirty="0"/>
              <a:t>2.</a:t>
            </a:r>
          </a:p>
          <a:p>
            <a:r>
              <a:rPr lang="en-US" dirty="0"/>
              <a:t>3.</a:t>
            </a:r>
          </a:p>
          <a:p>
            <a:r>
              <a:rPr lang="en-US" dirty="0"/>
              <a:t>4.</a:t>
            </a:r>
          </a:p>
          <a:p>
            <a:r>
              <a:rPr lang="en-US" dirty="0"/>
              <a:t>5.</a:t>
            </a:r>
          </a:p>
          <a:p>
            <a:r>
              <a:rPr lang="en-US" dirty="0"/>
              <a:t>6.</a:t>
            </a:r>
          </a:p>
          <a:p>
            <a:r>
              <a:rPr lang="en-US" dirty="0"/>
              <a:t>7.</a:t>
            </a:r>
          </a:p>
          <a:p>
            <a:r>
              <a:rPr lang="en-US"/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1017716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376</Words>
  <Application>Microsoft Office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PowerSchool Analytics &amp; Insights Dashboards</vt:lpstr>
      <vt:lpstr>Project Details</vt:lpstr>
      <vt:lpstr>Data Analytics Team (SME’s)</vt:lpstr>
      <vt:lpstr>Con’t Data Analytics Team (SME’s)</vt:lpstr>
      <vt:lpstr>GDOE PowerSchool Analytics and Sights </vt:lpstr>
      <vt:lpstr>Please allow me to share a small section of the Student Enrollment Overview Dashboard from the PowerSchool Student Information System online 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PowerSchool Analytics &amp; Insights</dc:title>
  <dc:creator>LOUTICIA RUTH P. SAHAGON</dc:creator>
  <cp:lastModifiedBy>LOUTICIA RUTH P. SAHAGON</cp:lastModifiedBy>
  <cp:revision>7</cp:revision>
  <dcterms:created xsi:type="dcterms:W3CDTF">2025-05-20T00:58:23Z</dcterms:created>
  <dcterms:modified xsi:type="dcterms:W3CDTF">2025-06-13T05:12:13Z</dcterms:modified>
</cp:coreProperties>
</file>